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C"/>
    <a:srgbClr val="D7E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4B65C6-FF81-E0E9-F425-5001B24B8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7576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942996-93E3-0004-0C77-A4D47377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332E5E-68AB-D023-F5FE-7B9BA294E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4773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2B1E4D0-7D30-9542-862D-83978E92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708BFB-BBE9-6B3D-A3BD-9452AA14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56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BC2F66-5F66-5406-C3DE-8BF9ADD1A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819" y="3120242"/>
            <a:ext cx="5126181" cy="1027012"/>
          </a:xfrm>
        </p:spPr>
        <p:txBody>
          <a:bodyPr wrap="square">
            <a:spAutoFit/>
          </a:bodyPr>
          <a:lstStyle/>
          <a:p>
            <a:r>
              <a:rPr lang="nb-NO" sz="6600" dirty="0">
                <a:solidFill>
                  <a:schemeClr val="bg1"/>
                </a:solidFill>
              </a:rPr>
              <a:t>Klart vi kan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E9F9B9F-4DD8-58A5-87C6-0FBE12B29CDD}"/>
              </a:ext>
            </a:extLst>
          </p:cNvPr>
          <p:cNvSpPr/>
          <p:nvPr/>
        </p:nvSpPr>
        <p:spPr>
          <a:xfrm>
            <a:off x="0" y="5818909"/>
            <a:ext cx="12192000" cy="1039091"/>
          </a:xfrm>
          <a:prstGeom prst="rect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9D876126-6B01-41F9-6D53-8993125B1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672" y="6127667"/>
            <a:ext cx="1940983" cy="412666"/>
          </a:xfrm>
          <a:prstGeom prst="rect">
            <a:avLst/>
          </a:prstGeom>
        </p:spPr>
      </p:pic>
      <p:pic>
        <p:nvPicPr>
          <p:cNvPr id="10" name="Bilde 9" descr="Et bilde som inneholder Font, design, typografi&#10;&#10;Automatisk generert beskrivelse med middels konfidens">
            <a:extLst>
              <a:ext uri="{FF2B5EF4-FFF2-40B4-BE49-F238E27FC236}">
                <a16:creationId xmlns:a16="http://schemas.microsoft.com/office/drawing/2014/main" id="{EE281AC1-E1B0-0AED-32F7-B341017B8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31" y="5194997"/>
            <a:ext cx="6282046" cy="12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3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14C4B-5196-AD13-51FC-71A05F128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AF888-FF9B-F7B9-3A0F-A4143C054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819" y="3120242"/>
            <a:ext cx="5126181" cy="1027012"/>
          </a:xfrm>
        </p:spPr>
        <p:txBody>
          <a:bodyPr wrap="square">
            <a:spAutoFit/>
          </a:bodyPr>
          <a:lstStyle/>
          <a:p>
            <a:r>
              <a:rPr lang="nb-NO" sz="6600" dirty="0">
                <a:solidFill>
                  <a:schemeClr val="bg1"/>
                </a:solidFill>
              </a:rPr>
              <a:t>Klart vi kan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D6F597-65A3-CDC0-5490-FF3E96B88C55}"/>
              </a:ext>
            </a:extLst>
          </p:cNvPr>
          <p:cNvSpPr/>
          <p:nvPr/>
        </p:nvSpPr>
        <p:spPr>
          <a:xfrm>
            <a:off x="0" y="5818909"/>
            <a:ext cx="12192000" cy="1039091"/>
          </a:xfrm>
          <a:prstGeom prst="rect">
            <a:avLst/>
          </a:prstGeom>
          <a:solidFill>
            <a:srgbClr val="D7EB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Et bilde som inneholder design&#10;&#10;Automatisk generert beskrivelse med lav konfidens">
            <a:extLst>
              <a:ext uri="{FF2B5EF4-FFF2-40B4-BE49-F238E27FC236}">
                <a16:creationId xmlns:a16="http://schemas.microsoft.com/office/drawing/2014/main" id="{6573FA45-17C6-6C00-537A-64DC4E5EC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1" y="5191931"/>
            <a:ext cx="6282046" cy="1250890"/>
          </a:xfrm>
          <a:prstGeom prst="rect">
            <a:avLst/>
          </a:prstGeom>
        </p:spPr>
      </p:pic>
      <p:pic>
        <p:nvPicPr>
          <p:cNvPr id="14" name="Bilde 13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C05986AA-6C52-AC99-8079-26B79357D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671" y="6127667"/>
            <a:ext cx="1940984" cy="4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5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3650C3-FF6F-155A-52A2-73529F91B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665"/>
            <a:ext cx="6037613" cy="3936670"/>
          </a:xfrm>
        </p:spPr>
        <p:txBody>
          <a:bodyPr anchor="ctr">
            <a:normAutofit/>
          </a:bodyPr>
          <a:lstStyle/>
          <a:p>
            <a:r>
              <a:rPr lang="nb-NO" sz="3600" dirty="0">
                <a:solidFill>
                  <a:schemeClr val="bg1"/>
                </a:solidFill>
              </a:rPr>
              <a:t>Første linje</a:t>
            </a:r>
          </a:p>
          <a:p>
            <a:r>
              <a:rPr lang="nb-NO" sz="3600" dirty="0">
                <a:solidFill>
                  <a:schemeClr val="bg1"/>
                </a:solidFill>
              </a:rPr>
              <a:t>Andre linje</a:t>
            </a:r>
          </a:p>
          <a:p>
            <a:r>
              <a:rPr lang="nb-NO" sz="3600" dirty="0">
                <a:solidFill>
                  <a:schemeClr val="bg1"/>
                </a:solidFill>
              </a:rPr>
              <a:t>Tredje linje</a:t>
            </a:r>
          </a:p>
        </p:txBody>
      </p:sp>
      <p:pic>
        <p:nvPicPr>
          <p:cNvPr id="5" name="Bilde 4" descr="Et bilde som inneholder lyspære, belysning, innendørs, vegg&#10;&#10;Automatisk generert beskrivelse">
            <a:extLst>
              <a:ext uri="{FF2B5EF4-FFF2-40B4-BE49-F238E27FC236}">
                <a16:creationId xmlns:a16="http://schemas.microsoft.com/office/drawing/2014/main" id="{4122ABC9-72E9-ECB5-D9AD-577AAC0DA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20" y="1646192"/>
            <a:ext cx="5353680" cy="3565616"/>
          </a:xfrm>
          <a:prstGeom prst="rect">
            <a:avLst/>
          </a:prstGeom>
        </p:spPr>
      </p:pic>
      <p:pic>
        <p:nvPicPr>
          <p:cNvPr id="6" name="Bilde 5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872D32E8-66C2-360E-6F6C-FBD1E8EC9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672" y="6127667"/>
            <a:ext cx="1940983" cy="4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7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96CD1A-36CC-A9CF-811A-96D937E35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53A5D4-F373-50DC-A33D-736F542CD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665"/>
            <a:ext cx="6037613" cy="3936670"/>
          </a:xfrm>
        </p:spPr>
        <p:txBody>
          <a:bodyPr anchor="ctr">
            <a:normAutofit/>
          </a:bodyPr>
          <a:lstStyle/>
          <a:p>
            <a:r>
              <a:rPr lang="nb-NO" sz="3600" dirty="0">
                <a:solidFill>
                  <a:srgbClr val="00205C"/>
                </a:solidFill>
              </a:rPr>
              <a:t>Første linje</a:t>
            </a:r>
          </a:p>
          <a:p>
            <a:r>
              <a:rPr lang="nb-NO" sz="3600" dirty="0">
                <a:solidFill>
                  <a:srgbClr val="00205C"/>
                </a:solidFill>
              </a:rPr>
              <a:t>Andre linje</a:t>
            </a:r>
          </a:p>
          <a:p>
            <a:r>
              <a:rPr lang="nb-NO" sz="3600" dirty="0">
                <a:solidFill>
                  <a:srgbClr val="00205C"/>
                </a:solidFill>
              </a:rPr>
              <a:t>Tredje linje</a:t>
            </a:r>
          </a:p>
        </p:txBody>
      </p:sp>
      <p:pic>
        <p:nvPicPr>
          <p:cNvPr id="5" name="Bilde 4" descr="Et bilde som inneholder lyspære, belysning, innendørs, vegg&#10;&#10;Automatisk generert beskrivelse">
            <a:extLst>
              <a:ext uri="{FF2B5EF4-FFF2-40B4-BE49-F238E27FC236}">
                <a16:creationId xmlns:a16="http://schemas.microsoft.com/office/drawing/2014/main" id="{61D7E240-438C-BFAA-163E-D79580D7F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20" y="1646192"/>
            <a:ext cx="5353680" cy="3565616"/>
          </a:xfrm>
          <a:prstGeom prst="rect">
            <a:avLst/>
          </a:prstGeom>
        </p:spPr>
      </p:pic>
      <p:pic>
        <p:nvPicPr>
          <p:cNvPr id="2" name="Bilde 1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DBEACDA6-74E2-E8C8-3FBF-38FE87F13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671" y="6127667"/>
            <a:ext cx="1940984" cy="4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2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Avenir Heavy</vt:lpstr>
      <vt:lpstr>Avenir Medium</vt:lpstr>
      <vt:lpstr>Office-tema</vt:lpstr>
      <vt:lpstr>Klart vi kan</vt:lpstr>
      <vt:lpstr>Klart vi kan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Sondre Berntsen</dc:creator>
  <cp:lastModifiedBy>Sondre Berntsen</cp:lastModifiedBy>
  <cp:revision>1</cp:revision>
  <dcterms:created xsi:type="dcterms:W3CDTF">2024-10-02T12:19:13Z</dcterms:created>
  <dcterms:modified xsi:type="dcterms:W3CDTF">2024-10-02T12:34:46Z</dcterms:modified>
</cp:coreProperties>
</file>